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jpeg"/><Relationship Id="rId6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aquillas-economicas-puerta-azul" descr="taquillas-economicas-puerta-azu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7593" y="3306281"/>
            <a:ext cx="1630364" cy="1936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40667" t="29367" r="25946" b="17468"/>
          <a:stretch>
            <a:fillRect/>
          </a:stretch>
        </p:blipFill>
        <p:spPr>
          <a:xfrm>
            <a:off x="2051050" y="385579"/>
            <a:ext cx="1008063" cy="981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40983" t="30380" r="26261" b="17216"/>
          <a:stretch>
            <a:fillRect/>
          </a:stretch>
        </p:blipFill>
        <p:spPr>
          <a:xfrm>
            <a:off x="3348037" y="385579"/>
            <a:ext cx="982663" cy="1008064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Quédese en ropa interior (Recuerde dejar anillos, pulseras, relojes, móviles)…"/>
          <p:cNvSpPr txBox="1"/>
          <p:nvPr/>
        </p:nvSpPr>
        <p:spPr>
          <a:xfrm>
            <a:off x="4546282" y="314142"/>
            <a:ext cx="4156711" cy="1287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/>
            </a:pPr>
            <a:r>
              <a:t>Quédese en ropa interior</a:t>
            </a:r>
            <a:r>
              <a:rPr b="0"/>
              <a:t> (Recuerde dejar anillos, pulseras, relojes, móviles)</a:t>
            </a:r>
            <a:endParaRPr b="0"/>
          </a:p>
          <a:p>
            <a:pPr>
              <a:spcBef>
                <a:spcPts val="1000"/>
              </a:spcBef>
              <a:defRPr b="1"/>
            </a:pPr>
            <a:r>
              <a:t>Queda prohibido el acceso con zapatos de calle</a:t>
            </a:r>
          </a:p>
        </p:txBody>
      </p:sp>
      <p:sp>
        <p:nvSpPr>
          <p:cNvPr id="24" name="Figura"/>
          <p:cNvSpPr/>
          <p:nvPr/>
        </p:nvSpPr>
        <p:spPr>
          <a:xfrm>
            <a:off x="2987675" y="1538104"/>
            <a:ext cx="330200" cy="47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062"/>
                </a:moveTo>
                <a:lnTo>
                  <a:pt x="5400" y="14062"/>
                </a:lnTo>
                <a:lnTo>
                  <a:pt x="5400" y="0"/>
                </a:lnTo>
                <a:lnTo>
                  <a:pt x="16200" y="0"/>
                </a:lnTo>
                <a:lnTo>
                  <a:pt x="16200" y="14062"/>
                </a:lnTo>
                <a:lnTo>
                  <a:pt x="21600" y="1406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" name="589f9a09653dd" descr="589f9a09653d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37593" y="5744927"/>
            <a:ext cx="1630364" cy="81568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ávese las manos antes de pasar al vestuario interior"/>
          <p:cNvSpPr txBox="1"/>
          <p:nvPr/>
        </p:nvSpPr>
        <p:spPr>
          <a:xfrm>
            <a:off x="4726463" y="5844088"/>
            <a:ext cx="379634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/>
            </a:lvl1pPr>
          </a:lstStyle>
          <a:p>
            <a:pPr/>
            <a:r>
              <a:t>Lávese las manos antes de pasar al vestuario interior</a:t>
            </a:r>
          </a:p>
        </p:txBody>
      </p:sp>
      <p:sp>
        <p:nvSpPr>
          <p:cNvPr id="27" name="Figura"/>
          <p:cNvSpPr/>
          <p:nvPr/>
        </p:nvSpPr>
        <p:spPr>
          <a:xfrm>
            <a:off x="2972593" y="5112185"/>
            <a:ext cx="360364" cy="471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345"/>
                </a:moveTo>
                <a:lnTo>
                  <a:pt x="5400" y="1334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345"/>
                </a:lnTo>
                <a:lnTo>
                  <a:pt x="21600" y="1334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Coloque su ropa en las perchas o en una taquilla.…"/>
          <p:cNvSpPr txBox="1"/>
          <p:nvPr/>
        </p:nvSpPr>
        <p:spPr>
          <a:xfrm>
            <a:off x="4321651" y="3764045"/>
            <a:ext cx="4301173" cy="1021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/>
            </a:pPr>
            <a:r>
              <a:t>Coloque su ropa en las perchas o en una taquilla. </a:t>
            </a:r>
          </a:p>
          <a:p>
            <a:pPr>
              <a:spcBef>
                <a:spcPts val="1000"/>
              </a:spcBef>
            </a:pPr>
            <a:r>
              <a:t>No utilice los bancos para dejar ropa</a:t>
            </a:r>
          </a:p>
        </p:txBody>
      </p:sp>
      <p:pic>
        <p:nvPicPr>
          <p:cNvPr id="29" name="kisspng-shower-bathroom-tap-showers-5a72ff97f3a160.2440138315174859759979.png" descr="kisspng-shower-bathroom-tap-showers-5a72ff97f3a160.244013831517485975997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95019" y="2182629"/>
            <a:ext cx="715512" cy="128792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Dúchese"/>
          <p:cNvSpPr txBox="1"/>
          <p:nvPr/>
        </p:nvSpPr>
        <p:spPr>
          <a:xfrm>
            <a:off x="4474051" y="2449329"/>
            <a:ext cx="4301173" cy="754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/>
            </a:lvl1pPr>
          </a:lstStyle>
          <a:p>
            <a:pPr/>
            <a:r>
              <a:t>Dúchese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5702" t="29745" r="20567" b="15025"/>
          <a:stretch>
            <a:fillRect/>
          </a:stretch>
        </p:blipFill>
        <p:spPr>
          <a:xfrm>
            <a:off x="684212" y="1196974"/>
            <a:ext cx="1635126" cy="1655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jama de quirófano" descr="Pijama de quirófan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8037" y="981075"/>
            <a:ext cx="1492251" cy="2232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http://www.tecnografic.es/533-2005-large/mascarilla-desechable.jpg" descr="http://www.tecnografic.es/533-2005-large/mascarilla-desechabl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95962" y="1700212"/>
            <a:ext cx="1241426" cy="695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Resultado de imagen de imagen gorro desechable" descr="Resultado de imagen de imagen gorro desechab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0650" y="1484312"/>
            <a:ext cx="1241425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http://img4.imageshack.us/img4/3025/nitrilo.jpg" descr="http://img4.imageshack.us/img4/3025/nitril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96187" y="3860800"/>
            <a:ext cx="1370013" cy="97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5702" t="29745" r="20567" b="15025"/>
          <a:stretch>
            <a:fillRect/>
          </a:stretch>
        </p:blipFill>
        <p:spPr>
          <a:xfrm>
            <a:off x="323850" y="5084762"/>
            <a:ext cx="1422400" cy="1439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zuecos-calzuro-modelo-281-color-azul-metalizado-talla-37-38-1510910080" descr="zuecos-calzuro-modelo-281-color-azul-metalizado-talla-37-38-151091008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71775" y="5013325"/>
            <a:ext cx="2667000" cy="15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Figura"/>
          <p:cNvSpPr/>
          <p:nvPr/>
        </p:nvSpPr>
        <p:spPr>
          <a:xfrm>
            <a:off x="8316912" y="3141662"/>
            <a:ext cx="330201" cy="47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062"/>
                </a:moveTo>
                <a:lnTo>
                  <a:pt x="5400" y="14062"/>
                </a:lnTo>
                <a:lnTo>
                  <a:pt x="5400" y="0"/>
                </a:lnTo>
                <a:lnTo>
                  <a:pt x="16200" y="0"/>
                </a:lnTo>
                <a:lnTo>
                  <a:pt x="16200" y="14062"/>
                </a:lnTo>
                <a:lnTo>
                  <a:pt x="21600" y="1406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Figura"/>
          <p:cNvSpPr/>
          <p:nvPr/>
        </p:nvSpPr>
        <p:spPr>
          <a:xfrm rot="5400000">
            <a:off x="5795962" y="5734050"/>
            <a:ext cx="330201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" name="Figura"/>
          <p:cNvSpPr/>
          <p:nvPr/>
        </p:nvSpPr>
        <p:spPr>
          <a:xfrm rot="16200000">
            <a:off x="5075237" y="1701800"/>
            <a:ext cx="330201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Figura"/>
          <p:cNvSpPr/>
          <p:nvPr/>
        </p:nvSpPr>
        <p:spPr>
          <a:xfrm rot="16200000">
            <a:off x="2698749" y="1701800"/>
            <a:ext cx="330201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" name="Figura"/>
          <p:cNvSpPr/>
          <p:nvPr/>
        </p:nvSpPr>
        <p:spPr>
          <a:xfrm rot="5400000">
            <a:off x="2122487" y="5662612"/>
            <a:ext cx="330201" cy="47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Figura"/>
          <p:cNvSpPr/>
          <p:nvPr/>
        </p:nvSpPr>
        <p:spPr>
          <a:xfrm rot="16200000">
            <a:off x="7235824" y="1773237"/>
            <a:ext cx="330201" cy="47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Figura"/>
          <p:cNvSpPr/>
          <p:nvPr/>
        </p:nvSpPr>
        <p:spPr>
          <a:xfrm>
            <a:off x="8316912" y="5157787"/>
            <a:ext cx="330201" cy="47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062"/>
                </a:moveTo>
                <a:lnTo>
                  <a:pt x="5400" y="14062"/>
                </a:lnTo>
                <a:lnTo>
                  <a:pt x="5400" y="0"/>
                </a:lnTo>
                <a:lnTo>
                  <a:pt x="16200" y="0"/>
                </a:lnTo>
                <a:lnTo>
                  <a:pt x="16200" y="14062"/>
                </a:lnTo>
                <a:lnTo>
                  <a:pt x="21600" y="1406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Pase a la siguiente sala"/>
          <p:cNvSpPr txBox="1"/>
          <p:nvPr/>
        </p:nvSpPr>
        <p:spPr>
          <a:xfrm>
            <a:off x="6417944" y="5805487"/>
            <a:ext cx="268033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/>
            </a:lvl1pPr>
          </a:lstStyle>
          <a:p>
            <a:pPr/>
            <a:r>
              <a:t>Pase a la siguiente sala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5702" t="29745" r="20567" b="15025"/>
          <a:stretch>
            <a:fillRect/>
          </a:stretch>
        </p:blipFill>
        <p:spPr>
          <a:xfrm>
            <a:off x="3203574" y="981074"/>
            <a:ext cx="995364" cy="100806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Figura"/>
          <p:cNvSpPr/>
          <p:nvPr/>
        </p:nvSpPr>
        <p:spPr>
          <a:xfrm>
            <a:off x="3492500" y="5229225"/>
            <a:ext cx="330200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062"/>
                </a:moveTo>
                <a:lnTo>
                  <a:pt x="5400" y="14062"/>
                </a:lnTo>
                <a:lnTo>
                  <a:pt x="5400" y="0"/>
                </a:lnTo>
                <a:lnTo>
                  <a:pt x="16200" y="0"/>
                </a:lnTo>
                <a:lnTo>
                  <a:pt x="16200" y="14062"/>
                </a:lnTo>
                <a:lnTo>
                  <a:pt x="21600" y="1406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" name="Desinfecte sus manos"/>
          <p:cNvSpPr txBox="1"/>
          <p:nvPr/>
        </p:nvSpPr>
        <p:spPr>
          <a:xfrm>
            <a:off x="4617719" y="1268412"/>
            <a:ext cx="365347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Desinfecte sus manos</a:t>
            </a:r>
          </a:p>
        </p:txBody>
      </p:sp>
      <p:sp>
        <p:nvSpPr>
          <p:cNvPr id="51" name="Póngase un pijama"/>
          <p:cNvSpPr txBox="1"/>
          <p:nvPr/>
        </p:nvSpPr>
        <p:spPr>
          <a:xfrm>
            <a:off x="4762182" y="2997200"/>
            <a:ext cx="365347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Póngase un pijama</a:t>
            </a:r>
          </a:p>
        </p:txBody>
      </p:sp>
      <p:sp>
        <p:nvSpPr>
          <p:cNvPr id="52" name="Colóquese la mascarilla y el gorro"/>
          <p:cNvSpPr txBox="1"/>
          <p:nvPr/>
        </p:nvSpPr>
        <p:spPr>
          <a:xfrm>
            <a:off x="5122544" y="4581525"/>
            <a:ext cx="365347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Colóquese la mascarilla y el gorro</a:t>
            </a:r>
          </a:p>
        </p:txBody>
      </p:sp>
      <p:sp>
        <p:nvSpPr>
          <p:cNvPr id="53" name="Colóquese los guantes"/>
          <p:cNvSpPr txBox="1"/>
          <p:nvPr/>
        </p:nvSpPr>
        <p:spPr>
          <a:xfrm>
            <a:off x="4689157" y="5949950"/>
            <a:ext cx="365347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Colóquese los guantes</a:t>
            </a:r>
          </a:p>
        </p:txBody>
      </p:sp>
      <p:pic>
        <p:nvPicPr>
          <p:cNvPr id="54" name="Pijama de quirófano" descr="Pijama de quirófan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2137" y="2420937"/>
            <a:ext cx="1000126" cy="1495426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Figura"/>
          <p:cNvSpPr/>
          <p:nvPr/>
        </p:nvSpPr>
        <p:spPr>
          <a:xfrm>
            <a:off x="3492500" y="2060575"/>
            <a:ext cx="330200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062"/>
                </a:moveTo>
                <a:lnTo>
                  <a:pt x="5400" y="14062"/>
                </a:lnTo>
                <a:lnTo>
                  <a:pt x="5400" y="0"/>
                </a:lnTo>
                <a:lnTo>
                  <a:pt x="16200" y="0"/>
                </a:lnTo>
                <a:lnTo>
                  <a:pt x="16200" y="14062"/>
                </a:lnTo>
                <a:lnTo>
                  <a:pt x="21600" y="1406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Figura"/>
          <p:cNvSpPr/>
          <p:nvPr/>
        </p:nvSpPr>
        <p:spPr>
          <a:xfrm>
            <a:off x="3492500" y="3860800"/>
            <a:ext cx="330200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062"/>
                </a:moveTo>
                <a:lnTo>
                  <a:pt x="5400" y="14062"/>
                </a:lnTo>
                <a:lnTo>
                  <a:pt x="5400" y="0"/>
                </a:lnTo>
                <a:lnTo>
                  <a:pt x="16200" y="0"/>
                </a:lnTo>
                <a:lnTo>
                  <a:pt x="16200" y="14062"/>
                </a:lnTo>
                <a:lnTo>
                  <a:pt x="21600" y="1406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7" name="http://img4.imageshack.us/img4/3025/nitrilo.jpg" descr="http://img4.imageshack.us/img4/3025/nitril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600" y="5876925"/>
            <a:ext cx="936625" cy="665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http://www.tecnografic.es/533-2005-large/mascarilla-desechable.jpg" descr="http://www.tecnografic.es/533-2005-large/mascarilla-desechabl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84437" y="4508500"/>
            <a:ext cx="954088" cy="53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Resultado de imagen de imagen gorro desechable" descr="Resultado de imagen de imagen gorro desechabl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51275" y="4292600"/>
            <a:ext cx="741363" cy="85248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Figura"/>
          <p:cNvSpPr/>
          <p:nvPr/>
        </p:nvSpPr>
        <p:spPr>
          <a:xfrm>
            <a:off x="3540055" y="4629290"/>
            <a:ext cx="263665" cy="264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359"/>
                </a:moveTo>
                <a:lnTo>
                  <a:pt x="7344" y="7359"/>
                </a:lnTo>
                <a:lnTo>
                  <a:pt x="7344" y="0"/>
                </a:lnTo>
                <a:lnTo>
                  <a:pt x="14256" y="0"/>
                </a:lnTo>
                <a:lnTo>
                  <a:pt x="14256" y="7359"/>
                </a:lnTo>
                <a:lnTo>
                  <a:pt x="21600" y="7359"/>
                </a:lnTo>
                <a:lnTo>
                  <a:pt x="21600" y="14241"/>
                </a:lnTo>
                <a:lnTo>
                  <a:pt x="14256" y="14241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4241"/>
                </a:lnTo>
                <a:lnTo>
                  <a:pt x="0" y="14241"/>
                </a:lnTo>
                <a:lnTo>
                  <a:pt x="0" y="735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89A4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5702" t="29745" r="20567" b="15025"/>
          <a:stretch>
            <a:fillRect/>
          </a:stretch>
        </p:blipFill>
        <p:spPr>
          <a:xfrm>
            <a:off x="2555874" y="4221162"/>
            <a:ext cx="1925639" cy="194945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Desinfecte los guantes antes de acceder a la Zona Experimental"/>
          <p:cNvSpPr txBox="1"/>
          <p:nvPr/>
        </p:nvSpPr>
        <p:spPr>
          <a:xfrm>
            <a:off x="4905057" y="4797425"/>
            <a:ext cx="3869374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/>
            </a:pPr>
            <a:r>
              <a:t>Desinfecte los guantes</a:t>
            </a:r>
            <a:r>
              <a:rPr b="0"/>
              <a:t> antes de acceder a la Zona Experimental</a:t>
            </a:r>
          </a:p>
        </p:txBody>
      </p:sp>
      <p:sp>
        <p:nvSpPr>
          <p:cNvPr id="64" name="Figura"/>
          <p:cNvSpPr/>
          <p:nvPr/>
        </p:nvSpPr>
        <p:spPr>
          <a:xfrm>
            <a:off x="3132137" y="3068637"/>
            <a:ext cx="762001" cy="904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505"/>
                </a:moveTo>
                <a:lnTo>
                  <a:pt x="5400" y="12505"/>
                </a:lnTo>
                <a:lnTo>
                  <a:pt x="5400" y="0"/>
                </a:lnTo>
                <a:lnTo>
                  <a:pt x="16200" y="0"/>
                </a:lnTo>
                <a:lnTo>
                  <a:pt x="16200" y="12505"/>
                </a:lnTo>
                <a:lnTo>
                  <a:pt x="21600" y="1250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5" name="zuecos-calzuro-modelo-281-color-azul-metalizado-talla-37-38-1510910080" descr="zuecos-calzuro-modelo-281-color-azul-metalizado-talla-37-38-151091008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4075" y="981075"/>
            <a:ext cx="2667000" cy="15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Póngase sus zuecos o unos zuecos rotulados para visitas"/>
          <p:cNvSpPr txBox="1"/>
          <p:nvPr/>
        </p:nvSpPr>
        <p:spPr>
          <a:xfrm>
            <a:off x="5193982" y="1341437"/>
            <a:ext cx="3221674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/>
            </a:pPr>
            <a:r>
              <a:t>Póngase</a:t>
            </a:r>
            <a:r>
              <a:rPr b="0"/>
              <a:t> sus </a:t>
            </a:r>
            <a:r>
              <a:t>zuecos</a:t>
            </a:r>
            <a:r>
              <a:rPr b="0"/>
              <a:t> o unos zuecos rotulados para visitas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5702" t="29745" r="20567" b="15025"/>
          <a:stretch>
            <a:fillRect/>
          </a:stretch>
        </p:blipFill>
        <p:spPr>
          <a:xfrm>
            <a:off x="684212" y="1196974"/>
            <a:ext cx="1635126" cy="1655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http://www.tecnografic.es/533-2005-large/mascarilla-desechable.jpg" descr="http://www.tecnografic.es/533-2005-large/mascarilla-desechabl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5962" y="1700212"/>
            <a:ext cx="1241426" cy="695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Resultado de imagen de imagen gorro desechable" descr="Resultado de imagen de imagen gorro desechabl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0650" y="1484312"/>
            <a:ext cx="1241425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http://img4.imageshack.us/img4/3025/nitrilo.jpg" descr="http://img4.imageshack.us/img4/3025/nitril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6187" y="3860800"/>
            <a:ext cx="1370013" cy="97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5702" t="29745" r="20567" b="15025"/>
          <a:stretch>
            <a:fillRect/>
          </a:stretch>
        </p:blipFill>
        <p:spPr>
          <a:xfrm>
            <a:off x="323850" y="5084762"/>
            <a:ext cx="1422400" cy="1439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zuecos-calzuro-modelo-281-color-azul-metalizado-talla-37-38-1510910080" descr="zuecos-calzuro-modelo-281-color-azul-metalizado-talla-37-38-151091008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71775" y="5013325"/>
            <a:ext cx="2667000" cy="15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Figura"/>
          <p:cNvSpPr/>
          <p:nvPr/>
        </p:nvSpPr>
        <p:spPr>
          <a:xfrm>
            <a:off x="8316912" y="3141662"/>
            <a:ext cx="330201" cy="47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062"/>
                </a:moveTo>
                <a:lnTo>
                  <a:pt x="5400" y="14062"/>
                </a:lnTo>
                <a:lnTo>
                  <a:pt x="5400" y="0"/>
                </a:lnTo>
                <a:lnTo>
                  <a:pt x="16200" y="0"/>
                </a:lnTo>
                <a:lnTo>
                  <a:pt x="16200" y="14062"/>
                </a:lnTo>
                <a:lnTo>
                  <a:pt x="21600" y="1406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Figura"/>
          <p:cNvSpPr/>
          <p:nvPr/>
        </p:nvSpPr>
        <p:spPr>
          <a:xfrm rot="5400000">
            <a:off x="5795962" y="5734050"/>
            <a:ext cx="330201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Figura"/>
          <p:cNvSpPr/>
          <p:nvPr/>
        </p:nvSpPr>
        <p:spPr>
          <a:xfrm rot="16200000">
            <a:off x="5075237" y="1701800"/>
            <a:ext cx="330201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Figura"/>
          <p:cNvSpPr/>
          <p:nvPr/>
        </p:nvSpPr>
        <p:spPr>
          <a:xfrm rot="16200000">
            <a:off x="2698749" y="1701800"/>
            <a:ext cx="330201" cy="4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Figura"/>
          <p:cNvSpPr/>
          <p:nvPr/>
        </p:nvSpPr>
        <p:spPr>
          <a:xfrm rot="5400000">
            <a:off x="2122487" y="5662612"/>
            <a:ext cx="330201" cy="47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Figura"/>
          <p:cNvSpPr/>
          <p:nvPr/>
        </p:nvSpPr>
        <p:spPr>
          <a:xfrm rot="16200000">
            <a:off x="7235824" y="1773237"/>
            <a:ext cx="330201" cy="47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Figura"/>
          <p:cNvSpPr/>
          <p:nvPr/>
        </p:nvSpPr>
        <p:spPr>
          <a:xfrm>
            <a:off x="8316912" y="5157787"/>
            <a:ext cx="330201" cy="47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062"/>
                </a:moveTo>
                <a:lnTo>
                  <a:pt x="5400" y="14062"/>
                </a:lnTo>
                <a:lnTo>
                  <a:pt x="5400" y="0"/>
                </a:lnTo>
                <a:lnTo>
                  <a:pt x="16200" y="0"/>
                </a:lnTo>
                <a:lnTo>
                  <a:pt x="16200" y="14062"/>
                </a:lnTo>
                <a:lnTo>
                  <a:pt x="21600" y="1406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92D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Pase a la siguiente sala"/>
          <p:cNvSpPr txBox="1"/>
          <p:nvPr/>
        </p:nvSpPr>
        <p:spPr>
          <a:xfrm>
            <a:off x="6417944" y="5805487"/>
            <a:ext cx="268033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/>
            </a:lvl1pPr>
          </a:lstStyle>
          <a:p>
            <a:pPr/>
            <a:r>
              <a:t>Pase a la siguiente sala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iseño predeterminad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iseño predetermin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iseño predeterminad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iseño predetermin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